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30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27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295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611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57255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5138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8530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99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7044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07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808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373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694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72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656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605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406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915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9EA1890-4542-4E31-87F4-12050EA62F0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5700BB1-BE7C-497F-9A9A-B41467689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037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A9B6B-7288-48F5-A8A9-E851C4EAE8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Generating Images in the Style of a Chosen Artist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1B97A-56C1-4B67-B460-056E2750AB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Ryan Richardson</a:t>
            </a:r>
          </a:p>
          <a:p>
            <a:r>
              <a:rPr lang="en-GB" dirty="0"/>
              <a:t>CS-770 Deep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811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03952-1A79-4E03-9BEF-0F95D50F6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Artist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2E66F-6F88-4DE5-B2F5-5095D11D7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47606" cy="4351338"/>
          </a:xfrm>
        </p:spPr>
        <p:txBody>
          <a:bodyPr/>
          <a:lstStyle/>
          <a:p>
            <a:r>
              <a:rPr lang="en-GB" dirty="0"/>
              <a:t>Yoshitaka Amano</a:t>
            </a:r>
          </a:p>
          <a:p>
            <a:pPr lvl="1"/>
            <a:r>
              <a:rPr lang="en-GB" dirty="0"/>
              <a:t>Japanese Artist </a:t>
            </a:r>
          </a:p>
          <a:p>
            <a:pPr lvl="1"/>
            <a:r>
              <a:rPr lang="en-GB" dirty="0"/>
              <a:t>Has worked across all forms of media</a:t>
            </a:r>
          </a:p>
          <a:p>
            <a:r>
              <a:rPr lang="en-GB" dirty="0"/>
              <a:t>Style</a:t>
            </a:r>
          </a:p>
          <a:p>
            <a:pPr lvl="1"/>
            <a:r>
              <a:rPr lang="en-GB" dirty="0"/>
              <a:t>Primarily Water Colour + B&amp;W</a:t>
            </a:r>
          </a:p>
          <a:p>
            <a:pPr lvl="1"/>
            <a:r>
              <a:rPr lang="en-GB" dirty="0"/>
              <a:t>Loose Details to Extremely Detailed </a:t>
            </a:r>
            <a:r>
              <a:rPr lang="en-GB" dirty="0" err="1"/>
              <a:t>Imges</a:t>
            </a:r>
            <a:endParaRPr lang="en-GB" dirty="0"/>
          </a:p>
          <a:p>
            <a:pPr lvl="1"/>
            <a:r>
              <a:rPr lang="en-GB" dirty="0"/>
              <a:t>High-Fantasy and Techno Fantasy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9D82B4-1844-4477-87EC-001C9D98F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310" y="1776466"/>
            <a:ext cx="3986518" cy="398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738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A4407-D8BE-477B-BDDB-D87D83477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Gathering Training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7ABF-0233-47A7-B8BF-9E912A832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53598"/>
          </a:xfrm>
        </p:spPr>
        <p:txBody>
          <a:bodyPr/>
          <a:lstStyle/>
          <a:p>
            <a:r>
              <a:rPr lang="en-GB" dirty="0"/>
              <a:t>Scanned ~ 1000 pages from Various Art Books</a:t>
            </a:r>
          </a:p>
          <a:p>
            <a:r>
              <a:rPr lang="en-GB" dirty="0"/>
              <a:t>Scraped Archival &amp; Fan Sites (Google, Tumblr, </a:t>
            </a:r>
            <a:r>
              <a:rPr lang="en-GB" dirty="0" err="1"/>
              <a:t>Imgur</a:t>
            </a:r>
            <a:r>
              <a:rPr lang="en-GB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9C66AE-0B7A-47DB-8FE3-16D63512EC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193" y="3318861"/>
            <a:ext cx="3013166" cy="32856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0B9A01-19D2-449E-991A-04CD1052E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815" y="3261838"/>
            <a:ext cx="2973629" cy="33997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7E83C26-FF9F-4CFB-B80B-188D7C605A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901" y="3237734"/>
            <a:ext cx="3140964" cy="336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190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BF25D-7AD7-4766-9174-716FCC000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A7570-4527-49B2-A131-48F165FF4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Limited Training Data for a GAN</a:t>
            </a:r>
          </a:p>
          <a:p>
            <a:r>
              <a:rPr lang="en-GB" dirty="0"/>
              <a:t>Varied Art Styles</a:t>
            </a:r>
          </a:p>
          <a:p>
            <a:pPr lvl="1"/>
            <a:r>
              <a:rPr lang="en-GB" dirty="0"/>
              <a:t>Limited training data across different styles led to confused images</a:t>
            </a:r>
          </a:p>
          <a:p>
            <a:r>
              <a:rPr lang="en-GB" dirty="0"/>
              <a:t>Physical Scan Quality</a:t>
            </a:r>
          </a:p>
          <a:p>
            <a:pPr lvl="1"/>
            <a:r>
              <a:rPr lang="en-GB" dirty="0"/>
              <a:t>Glare, Colour Distortion, Multiple Drawings per Page</a:t>
            </a:r>
          </a:p>
          <a:p>
            <a:r>
              <a:rPr lang="en-GB" dirty="0"/>
              <a:t>Few Archives Existed (No Complete Archive)</a:t>
            </a:r>
          </a:p>
          <a:p>
            <a:pPr lvl="1"/>
            <a:r>
              <a:rPr lang="en-GB" dirty="0"/>
              <a:t>Some Sources were unusable because of drastic stylistic differences</a:t>
            </a:r>
          </a:p>
          <a:p>
            <a:r>
              <a:rPr lang="en-GB" dirty="0"/>
              <a:t>Excessive Training Times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294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C38C7-A572-4512-9881-FCA55531B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DE8A8-4557-49DA-B6D2-531E8293D9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Based on Nvidia’s StyleGAN2 Architecture specifically for ADA</a:t>
            </a:r>
          </a:p>
          <a:p>
            <a:pPr lvl="1"/>
            <a:r>
              <a:rPr lang="en-GB" dirty="0"/>
              <a:t>Adaptive Discriminator Augmentation</a:t>
            </a:r>
          </a:p>
          <a:p>
            <a:r>
              <a:rPr lang="en-GB" dirty="0"/>
              <a:t>Allows for smaller training sets to be converted into larger training sets</a:t>
            </a:r>
          </a:p>
          <a:p>
            <a:r>
              <a:rPr lang="en-GB" dirty="0"/>
              <a:t>Using </a:t>
            </a:r>
            <a:r>
              <a:rPr lang="en-GB" dirty="0" err="1"/>
              <a:t>Pytorch</a:t>
            </a:r>
            <a:r>
              <a:rPr lang="en-GB" dirty="0"/>
              <a:t> Created a GAN + pseudo-ADA through image transformations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304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EB52C-BC4C-492E-A3A5-4EB15C7A5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Best Results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223C165-C224-430D-9AD9-A3E5D9EEC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131" y="1472658"/>
            <a:ext cx="10607040" cy="1718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6A74101-6BB9-4997-AE74-BDDA4C86D6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131" y="3389023"/>
            <a:ext cx="5677988" cy="3358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362AFED-F19B-4B1E-827C-7AE4CB8B8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6407" y="3389023"/>
            <a:ext cx="2204456" cy="3431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39BC92B-C709-48CF-B542-58F394905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1640" y="3389023"/>
            <a:ext cx="2508068" cy="343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191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9EAF-EE6B-43F5-A0C2-4E85074FC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Improvements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D25FA-F50E-4E8B-8318-7B4B44A28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Increase Scan Quality</a:t>
            </a:r>
          </a:p>
          <a:p>
            <a:r>
              <a:rPr lang="en-GB" dirty="0"/>
              <a:t>Separate Scanned Images to 1 Drawing per Image</a:t>
            </a:r>
          </a:p>
          <a:p>
            <a:r>
              <a:rPr lang="en-GB" dirty="0"/>
              <a:t>Larger Networks w/ more convolutions</a:t>
            </a:r>
          </a:p>
          <a:p>
            <a:r>
              <a:rPr lang="en-GB" dirty="0"/>
              <a:t>Limit ADA Transforms to most effective</a:t>
            </a:r>
          </a:p>
          <a:p>
            <a:r>
              <a:rPr lang="en-GB" dirty="0"/>
              <a:t>Automated Hyperparameter Tuning</a:t>
            </a:r>
          </a:p>
          <a:p>
            <a:r>
              <a:rPr lang="en-GB" dirty="0"/>
              <a:t>Cloud Compute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19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2BDC4-1457-429D-84A4-622128880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9A548-2045-4481-80C5-DC6CF5F55E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562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190</TotalTime>
  <Words>188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Calisto MT</vt:lpstr>
      <vt:lpstr>Wingdings 2</vt:lpstr>
      <vt:lpstr>Slate</vt:lpstr>
      <vt:lpstr>Generating Images in the Style of a Chosen Artist</vt:lpstr>
      <vt:lpstr>The Artist</vt:lpstr>
      <vt:lpstr>Gathering Training Data</vt:lpstr>
      <vt:lpstr>Challenges</vt:lpstr>
      <vt:lpstr>Implementation </vt:lpstr>
      <vt:lpstr>Best Results</vt:lpstr>
      <vt:lpstr>Further Improvements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 Generation</dc:title>
  <dc:creator>Ryan Richardson</dc:creator>
  <cp:lastModifiedBy>Ryan Richardson</cp:lastModifiedBy>
  <cp:revision>6</cp:revision>
  <dcterms:created xsi:type="dcterms:W3CDTF">2023-05-11T21:16:05Z</dcterms:created>
  <dcterms:modified xsi:type="dcterms:W3CDTF">2023-05-12T00:26:27Z</dcterms:modified>
</cp:coreProperties>
</file>

<file path=docProps/thumbnail.jpeg>
</file>